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Roboto Condensed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Condensed-bold.fntdata"/><Relationship Id="rId11" Type="http://schemas.openxmlformats.org/officeDocument/2006/relationships/slide" Target="slides/slide7.xml"/><Relationship Id="rId22" Type="http://schemas.openxmlformats.org/officeDocument/2006/relationships/font" Target="fonts/RobotoCondensed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Condensed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obotoCondensed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Hero against aliens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Hero against germ monsters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Hero against germ monsters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Hero against aliens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Hero against aliens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3.jpg"/><Relationship Id="rId5" Type="http://schemas.openxmlformats.org/officeDocument/2006/relationships/image" Target="../media/image2.jpg"/><Relationship Id="rId6" Type="http://schemas.openxmlformats.org/officeDocument/2006/relationships/image" Target="../media/image7.png"/><Relationship Id="rId7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/>
        </p:nvSpPr>
        <p:spPr>
          <a:xfrm>
            <a:off x="311700" y="3919725"/>
            <a:ext cx="8520600" cy="13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>
                <a:latin typeface="Roboto Condensed"/>
                <a:ea typeface="Roboto Condensed"/>
                <a:cs typeface="Roboto Condensed"/>
                <a:sym typeface="Roboto Condensed"/>
              </a:rPr>
              <a:t>Runner Brainstorm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B7B7B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March 09, 2017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/>
        </p:nvSpPr>
        <p:spPr>
          <a:xfrm>
            <a:off x="171000" y="121925"/>
            <a:ext cx="40926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Space Hero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999999"/>
                </a:solidFill>
              </a:rPr>
              <a:t>Gameboard Concept: Icy planet</a:t>
            </a:r>
          </a:p>
        </p:txBody>
      </p:sp>
      <p:pic>
        <p:nvPicPr>
          <p:cNvPr id="122" name="Shape 122"/>
          <p:cNvPicPr preferRelativeResize="0"/>
          <p:nvPr/>
        </p:nvPicPr>
        <p:blipFill rotWithShape="1">
          <a:blip r:embed="rId3">
            <a:alphaModFix/>
          </a:blip>
          <a:srcRect b="5380" l="3217" r="2434" t="5389"/>
          <a:stretch/>
        </p:blipFill>
        <p:spPr>
          <a:xfrm>
            <a:off x="227869" y="1448700"/>
            <a:ext cx="2083008" cy="285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6310" y="1458263"/>
            <a:ext cx="6537560" cy="28390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017" y="1333700"/>
            <a:ext cx="6529555" cy="311912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 txBox="1"/>
          <p:nvPr/>
        </p:nvSpPr>
        <p:spPr>
          <a:xfrm>
            <a:off x="171000" y="121925"/>
            <a:ext cx="40926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Space Hero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999999"/>
                </a:solidFill>
              </a:rPr>
              <a:t>Gameboard Concept: Desert planet</a:t>
            </a:r>
          </a:p>
        </p:txBody>
      </p:sp>
      <p:pic>
        <p:nvPicPr>
          <p:cNvPr id="130" name="Shape 130"/>
          <p:cNvPicPr preferRelativeResize="0"/>
          <p:nvPr/>
        </p:nvPicPr>
        <p:blipFill rotWithShape="1">
          <a:blip r:embed="rId4">
            <a:alphaModFix/>
          </a:blip>
          <a:srcRect b="4338" l="5197" r="5197" t="4329"/>
          <a:stretch/>
        </p:blipFill>
        <p:spPr>
          <a:xfrm>
            <a:off x="189469" y="1333700"/>
            <a:ext cx="2109036" cy="3119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/>
        </p:nvSpPr>
        <p:spPr>
          <a:xfrm>
            <a:off x="171000" y="121925"/>
            <a:ext cx="40926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Space Hero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999999"/>
                </a:solidFill>
              </a:rPr>
              <a:t>Gameboard Concept: Water planet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325" y="1289216"/>
            <a:ext cx="6493026" cy="310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 rotWithShape="1">
          <a:blip r:embed="rId4">
            <a:alphaModFix/>
          </a:blip>
          <a:srcRect b="1996" l="2803" r="2794" t="1996"/>
          <a:stretch/>
        </p:blipFill>
        <p:spPr>
          <a:xfrm>
            <a:off x="256225" y="1289216"/>
            <a:ext cx="2102101" cy="31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00" y="152400"/>
            <a:ext cx="272040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28" y="1734177"/>
            <a:ext cx="2452001" cy="11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509" y="152400"/>
            <a:ext cx="272040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/>
        </p:nvSpPr>
        <p:spPr>
          <a:xfrm>
            <a:off x="189025" y="457175"/>
            <a:ext cx="3798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Alto’s Run</a:t>
            </a:r>
          </a:p>
          <a:p>
            <a:pPr lvl="0">
              <a:spcBef>
                <a:spcPts val="0"/>
              </a:spcBef>
              <a:buNone/>
            </a:pPr>
            <a:r>
              <a:rPr b="1" i="1" lang="en" sz="1300"/>
              <a:t>Side-Scroller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3231704"/>
            <a:ext cx="3400423" cy="1911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Shape 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82225"/>
            <a:ext cx="3398726" cy="191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698" y="1282231"/>
            <a:ext cx="3398727" cy="1911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700" y="3231701"/>
            <a:ext cx="4492746" cy="19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9434" y="1282225"/>
            <a:ext cx="4369840" cy="19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3454" y="1273650"/>
            <a:ext cx="5722920" cy="2855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73650"/>
            <a:ext cx="5076424" cy="2855483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Shape 71"/>
          <p:cNvSpPr txBox="1"/>
          <p:nvPr/>
        </p:nvSpPr>
        <p:spPr>
          <a:xfrm>
            <a:off x="189025" y="457175"/>
            <a:ext cx="37983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Super Mario Run 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 sz="1300"/>
              <a:t>Side-Scroller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9153" y="1248500"/>
            <a:ext cx="4827222" cy="386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2573" y="1248500"/>
            <a:ext cx="2171173" cy="3861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8575" y="1248500"/>
            <a:ext cx="2171173" cy="386174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/>
          <p:nvPr/>
        </p:nvSpPr>
        <p:spPr>
          <a:xfrm>
            <a:off x="189025" y="457175"/>
            <a:ext cx="4451100" cy="4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</a:rPr>
              <a:t>Subway Surfers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 sz="1300"/>
              <a:t>Style and target age group skews younger 13-18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/>
        </p:nvSpPr>
        <p:spPr>
          <a:xfrm>
            <a:off x="2893125" y="2397150"/>
            <a:ext cx="4073700" cy="13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2400"/>
              <a:t>CONCEPT DESIGNS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171000" y="121925"/>
            <a:ext cx="40926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/>
              <a:t>Apocalyptic World </a:t>
            </a:r>
          </a:p>
          <a:p>
            <a:pPr lvl="0">
              <a:spcBef>
                <a:spcPts val="0"/>
              </a:spcBef>
              <a:buNone/>
            </a:pPr>
            <a:r>
              <a:rPr lang="en" sz="900">
                <a:solidFill>
                  <a:srgbClr val="999999"/>
                </a:solidFill>
              </a:rPr>
              <a:t>Gameboard Concept: San Francisco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575" y="1415250"/>
            <a:ext cx="6214410" cy="2968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4">
            <a:alphaModFix/>
          </a:blip>
          <a:srcRect b="63252" l="0" r="0" t="0"/>
          <a:stretch/>
        </p:blipFill>
        <p:spPr>
          <a:xfrm>
            <a:off x="275700" y="1415250"/>
            <a:ext cx="2349250" cy="86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700" y="3062375"/>
            <a:ext cx="2349248" cy="132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6">
            <a:alphaModFix/>
          </a:blip>
          <a:srcRect b="56976" l="0" r="0" t="0"/>
          <a:stretch/>
        </p:blipFill>
        <p:spPr>
          <a:xfrm>
            <a:off x="275700" y="2344800"/>
            <a:ext cx="2349250" cy="6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1625"/>
            <a:ext cx="4547062" cy="2172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938" y="961638"/>
            <a:ext cx="4547062" cy="217207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171000" y="121925"/>
            <a:ext cx="40926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Apocalyptic World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999999"/>
                </a:solidFill>
              </a:rPr>
              <a:t>Gameboard Concept: Kyoto &amp; New York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/>
        </p:nvSpPr>
        <p:spPr>
          <a:xfrm>
            <a:off x="171000" y="121925"/>
            <a:ext cx="40926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Space Hero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999999"/>
                </a:solidFill>
              </a:rPr>
              <a:t>Gameboard Concept: Unlock the planets </a:t>
            </a: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700" y="1373475"/>
            <a:ext cx="6159277" cy="294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482" y="1373475"/>
            <a:ext cx="2296443" cy="1460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482" y="2880442"/>
            <a:ext cx="2296442" cy="1435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0" y="1403875"/>
            <a:ext cx="1720324" cy="17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450" y="2788128"/>
            <a:ext cx="1720333" cy="1143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1750" y="1664711"/>
            <a:ext cx="7012927" cy="226647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Shape 116"/>
          <p:cNvSpPr txBox="1"/>
          <p:nvPr/>
        </p:nvSpPr>
        <p:spPr>
          <a:xfrm>
            <a:off x="171000" y="121925"/>
            <a:ext cx="4092600" cy="7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Space Hero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999999"/>
                </a:solidFill>
              </a:rPr>
              <a:t>Gameboard Concept: Space Station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